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7EB4-05AA-453C-A6E5-6532634EA307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7B6-A868-4C48-B415-F0057212E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4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7EB4-05AA-453C-A6E5-6532634EA307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7B6-A868-4C48-B415-F0057212E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83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7EB4-05AA-453C-A6E5-6532634EA307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7B6-A868-4C48-B415-F0057212E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9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7EB4-05AA-453C-A6E5-6532634EA307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7B6-A868-4C48-B415-F0057212E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7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7EB4-05AA-453C-A6E5-6532634EA307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7B6-A868-4C48-B415-F0057212E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6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7EB4-05AA-453C-A6E5-6532634EA307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7B6-A868-4C48-B415-F0057212E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73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7EB4-05AA-453C-A6E5-6532634EA307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7B6-A868-4C48-B415-F0057212E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9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7EB4-05AA-453C-A6E5-6532634EA307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7B6-A868-4C48-B415-F0057212E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41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7EB4-05AA-453C-A6E5-6532634EA307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7B6-A868-4C48-B415-F0057212E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8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7EB4-05AA-453C-A6E5-6532634EA307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7B6-A868-4C48-B415-F0057212E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5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7EB4-05AA-453C-A6E5-6532634EA307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97B6-A868-4C48-B415-F0057212E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29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7EB4-05AA-453C-A6E5-6532634EA307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697B6-A868-4C48-B415-F0057212E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3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70485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2551837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Презентация 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Мастер-класс "Театр</a:t>
            </a:r>
            <a:r>
              <a:rPr lang="ru-RU" sz="3600" b="1" dirty="0" smtClean="0">
                <a:solidFill>
                  <a:srgbClr val="7030A0"/>
                </a:solidFill>
              </a:rPr>
              <a:t>"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476427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Приготовила : воспитатель</a:t>
            </a:r>
          </a:p>
          <a:p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2 мл. гр. «Ягодка»</a:t>
            </a:r>
          </a:p>
          <a:p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Михальченко Н. В.</a:t>
            </a:r>
            <a:endParaRPr lang="ru-RU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390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7" y="0"/>
            <a:ext cx="8424935" cy="6669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628" y="2564904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Платковая кукла – это чудо-пособие, имеющее развивающее, обучающее и воспитательное значение. Эта кукла вызывает у детей восторг, восхищение, удивление, желание разговаривать с ней. Все кто познакомится с платковой куклой, сразу поймут, как много радости принесет она детям и взрослым.</a:t>
            </a:r>
            <a:endParaRPr lang="ru-RU" sz="24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15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41" y="188640"/>
            <a:ext cx="6081117" cy="6552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1840" y="2864839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Спасибо за внимание!</a:t>
            </a:r>
            <a:endParaRPr lang="ru-RU" sz="36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0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9"/>
            <a:ext cx="9144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0921" y="1268760"/>
            <a:ext cx="6637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Театр - это волшебный край, в котором ребенок радуется играя, а в игре он познает мир!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С. И. Мерзлякова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Театрализованная игра универсальна – ее можно использовать в совместной деятельности с детьми, в любых режимных моментах и на занятиях.</a:t>
            </a: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21" y="3300085"/>
            <a:ext cx="6403447" cy="33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3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5016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9" y="305271"/>
            <a:ext cx="8280921" cy="6552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9139" y="2636912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Театр! Как много значит, он для детского сердца, с каким нетерпением ждут дети встречи с ним! Искусство кукольного театра по своей природе народное. </a:t>
            </a:r>
          </a:p>
          <a:p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Куклы могут всё или почти всё. Они творят чудеса: веселят, обучают, развивают творческие способности. Дети с удовольствием включаются в игру, они смеются и плачут вмести с куклами, предупреждают их об опасностях, готовы всегда прийти на помощь своим героям.</a:t>
            </a:r>
          </a:p>
          <a:p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Как сделать, чтобы радость от общения с ними стала ежедневной? Нужно самим создать кукольный театр. Для создания этого театра нам понадобятся: деревянные ложки </a:t>
            </a:r>
            <a:endParaRPr lang="ru-RU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4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" y="-1"/>
            <a:ext cx="8892480" cy="685799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472529" y="764704"/>
            <a:ext cx="5976664" cy="1440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Для работы потребуются деревянные ложки, остатки шерстяных ниток и кусочки ткани.</a:t>
            </a:r>
            <a:endParaRPr lang="ru-RU" sz="20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6" y="3161505"/>
            <a:ext cx="3769382" cy="2715766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 rot="2695448">
            <a:off x="2640462" y="2074995"/>
            <a:ext cx="484632" cy="1197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61" y="3161505"/>
            <a:ext cx="4104456" cy="2715766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 rot="18788973">
            <a:off x="5677262" y="2116109"/>
            <a:ext cx="484632" cy="1182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6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7999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1835696" y="908720"/>
            <a:ext cx="5256584" cy="103327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Театр на </a:t>
            </a:r>
            <a:r>
              <a:rPr lang="ru-RU" sz="3200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фланелеграфе</a:t>
            </a:r>
            <a:r>
              <a:rPr lang="ru-RU" sz="32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endParaRPr lang="ru-RU" sz="32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2276872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Фланелеграф</a:t>
            </a:r>
            <a:r>
              <a:rPr lang="ru-RU" sz="2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предназначен специально для того, чтобы дети не только слушали сказку, но и видели её героев. Развивает ловкость, умение управлять своими движениями, концентрировать внимание на одном виде деятельности</a:t>
            </a:r>
            <a:endParaRPr lang="ru-RU" sz="20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77072"/>
            <a:ext cx="7200799" cy="259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2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47"/>
            <a:ext cx="9144000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53812"/>
            <a:ext cx="4104456" cy="2859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53813"/>
            <a:ext cx="3851920" cy="285978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259632" y="764704"/>
            <a:ext cx="6192688" cy="20665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Для изготовления театра на </a:t>
            </a:r>
            <a:r>
              <a:rPr lang="ru-RU" sz="2400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фланелеграфе</a:t>
            </a: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вам   понадобится: фетр, фланель, ножницы, клей.</a:t>
            </a:r>
          </a:p>
        </p:txBody>
      </p:sp>
      <p:sp>
        <p:nvSpPr>
          <p:cNvPr id="10" name="Стрелка вниз 9"/>
          <p:cNvSpPr/>
          <p:nvPr/>
        </p:nvSpPr>
        <p:spPr>
          <a:xfrm rot="2944461">
            <a:off x="2570388" y="2674645"/>
            <a:ext cx="484632" cy="1212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239611">
            <a:off x="5731185" y="2675434"/>
            <a:ext cx="484632" cy="1193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5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12976"/>
            <a:ext cx="1739860" cy="1440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031"/>
            <a:ext cx="8424936" cy="67549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1580" y="2040230"/>
            <a:ext cx="75968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Фланелеграф</a:t>
            </a: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- это очень полезное приспособление для развивающих занятий и игр. Сделать его просто, а возможностей применения - множество. Его используют в детских садах как учебное наглядное пособие. В играх с ребенком это и сцена для показа спектаклей с помощью плоских картонных персонажей, и удобная поверхность для размещения на ней различных изображений из картона, которые легко к этой поверхности приклеивать и отклеивать</a:t>
            </a:r>
            <a:r>
              <a:rPr lang="ru-RU" sz="2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6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1871700" y="692696"/>
            <a:ext cx="5400600" cy="103327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Театр «Живой куклы» (платковый)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6298" y="171566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Платковые куклы удобны тем, что дают возможность кукловоду свободно двигаться, танцевать. Применение платковых кукол развивает пластику, координацию движений.</a:t>
            </a:r>
            <a:endParaRPr lang="ru-RU" sz="24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8999"/>
            <a:ext cx="4032448" cy="29523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8999"/>
            <a:ext cx="4248472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5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5" y="0"/>
            <a:ext cx="9144000" cy="6857999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547664" y="692696"/>
            <a:ext cx="6264696" cy="18722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Для изготовления  платочного театра понадобится: ткань (платок), ножницы, нитки, синтепон, глаза.</a:t>
            </a:r>
            <a:endParaRPr lang="ru-RU" sz="24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40"/>
            <a:ext cx="4032448" cy="2896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39"/>
            <a:ext cx="4212468" cy="2896911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 rot="1736329">
            <a:off x="2543887" y="2527617"/>
            <a:ext cx="484632" cy="1266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937948">
            <a:off x="6084169" y="2486886"/>
            <a:ext cx="484632" cy="1281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86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407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14</cp:revision>
  <dcterms:created xsi:type="dcterms:W3CDTF">2019-03-27T14:56:38Z</dcterms:created>
  <dcterms:modified xsi:type="dcterms:W3CDTF">2019-03-27T17:21:30Z</dcterms:modified>
</cp:coreProperties>
</file>